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904B71-875C-FDB1-EA00-E7AAA31A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8D195FE0-54F0-23E2-F681-E5D1995B0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3912A1-FAEF-FD2C-2FFC-C946F0C8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71F7FE-342B-D92C-70C5-7B1A12B8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7E06E-6285-9D17-B489-72F359586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78DFD00-F76D-5263-36D9-F6062EB2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68</cp:revision>
  <dcterms:created xsi:type="dcterms:W3CDTF">2017-10-04T18:30:35Z</dcterms:created>
  <dcterms:modified xsi:type="dcterms:W3CDTF">2024-10-22T13:44:18Z</dcterms:modified>
</cp:coreProperties>
</file>